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74" r:id="rId5"/>
    <p:sldId id="261" r:id="rId6"/>
    <p:sldId id="266" r:id="rId7"/>
    <p:sldId id="267" r:id="rId8"/>
    <p:sldId id="268" r:id="rId9"/>
    <p:sldId id="276" r:id="rId10"/>
    <p:sldId id="271" r:id="rId11"/>
    <p:sldId id="272" r:id="rId12"/>
    <p:sldId id="269" r:id="rId13"/>
    <p:sldId id="263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2020-12-28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d’intro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écran pour entrer son nom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Changer les buttons suivant du i1 et i5 pour des touchable opacity</a:t>
            </a:r>
          </a:p>
          <a:p>
            <a:pPr lvl="1"/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pages toptab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Améliorer design</a:t>
            </a:r>
          </a:p>
          <a:p>
            <a:pPr lvl="2"/>
            <a:r>
              <a:rPr lang="fr-CA" sz="1200" noProof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 parties séléctionnées dans « Mémorisé » ne doivent pas être séléctionnable dans « Familier » mais doivent être obligatoires dans « Objectif »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Utiliser recyclerlistview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bug extrémité décrit à la slide 4</a:t>
            </a:r>
          </a:p>
          <a:p>
            <a:pPr lvl="2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pages de courte description précédant chaque page checkbox</a:t>
            </a:r>
            <a:endParaRPr lang="fr-CA" sz="1100" strike="sngStrike" noProof="1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possibilité de voir le ce qu’il y à pour le lendemain dans la page « à faire » (quand la personne termine ce qu’il y a pour aujourd’hui)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Vérifier si la durée divisée par 4 est supérieure à 3 mois. Si oui alors appliquer la formule donnée avec arrondissement puis diviser en 4 sections et calculer la moyenne.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Mémo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Corriger problème d’extrémité non prise en compte : ex, sélectionner al imran nisa maida anaam et voir juz’ 6</a:t>
            </a:r>
          </a:p>
          <a:p>
            <a:pPr lvl="1"/>
            <a:r>
              <a:rPr lang="fr-CA" sz="12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Quand on retire un élément d’un grand ensemble (Juz, Sura), convertir le grand ensemble en page puis soustraire les pages de l’ancien ensemble.</a:t>
            </a: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CA" sz="12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30082</TotalTime>
  <Words>1065</Words>
  <Application>Microsoft Office PowerPoint</Application>
  <PresentationFormat>Widescreen</PresentationFormat>
  <Paragraphs>265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Mémo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101</cp:revision>
  <dcterms:created xsi:type="dcterms:W3CDTF">2020-08-09T00:02:18Z</dcterms:created>
  <dcterms:modified xsi:type="dcterms:W3CDTF">2020-12-30T02:38:28Z</dcterms:modified>
</cp:coreProperties>
</file>